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1" r:id="rId3"/>
    <p:sldId id="272" r:id="rId4"/>
    <p:sldId id="273" r:id="rId5"/>
    <p:sldId id="274" r:id="rId6"/>
    <p:sldId id="257" r:id="rId7"/>
    <p:sldId id="258" r:id="rId8"/>
    <p:sldId id="262" r:id="rId9"/>
    <p:sldId id="260" r:id="rId10"/>
    <p:sldId id="261" r:id="rId11"/>
    <p:sldId id="263" r:id="rId12"/>
    <p:sldId id="264" r:id="rId13"/>
    <p:sldId id="265" r:id="rId14"/>
    <p:sldId id="266" r:id="rId15"/>
    <p:sldId id="267" r:id="rId16"/>
    <p:sldId id="268" r:id="rId17"/>
    <p:sldId id="269" r:id="rId18"/>
    <p:sldId id="27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jpg>
</file>

<file path=ppt/media/image11.jpg>
</file>

<file path=ppt/media/image12.jpg>
</file>

<file path=ppt/media/image13.jp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FDD81-34AD-42B5-B610-48CB25EB5F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F916EC-8A3C-4FEA-817D-9D6BEF6091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6A1E3F7-2EEB-4DE8-8006-D38F30C3C5FC}"/>
              </a:ext>
            </a:extLst>
          </p:cNvPr>
          <p:cNvSpPr>
            <a:spLocks noGrp="1"/>
          </p:cNvSpPr>
          <p:nvPr>
            <p:ph type="dt" sz="half" idx="10"/>
          </p:nvPr>
        </p:nvSpPr>
        <p:spPr/>
        <p:txBody>
          <a:bodyPr/>
          <a:lstStyle/>
          <a:p>
            <a:fld id="{B5613FBD-C1E1-435D-AC4E-227E5D3A8713}" type="datetimeFigureOut">
              <a:rPr lang="en-US" smtClean="0"/>
              <a:t>3/6/2023</a:t>
            </a:fld>
            <a:endParaRPr lang="en-US"/>
          </a:p>
        </p:txBody>
      </p:sp>
      <p:sp>
        <p:nvSpPr>
          <p:cNvPr id="5" name="Footer Placeholder 4">
            <a:extLst>
              <a:ext uri="{FF2B5EF4-FFF2-40B4-BE49-F238E27FC236}">
                <a16:creationId xmlns:a16="http://schemas.microsoft.com/office/drawing/2014/main" id="{A780B782-D2E5-44CC-9E99-7070A549C0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0DE32D-AE65-4B83-A682-37C0A9E3297C}"/>
              </a:ext>
            </a:extLst>
          </p:cNvPr>
          <p:cNvSpPr>
            <a:spLocks noGrp="1"/>
          </p:cNvSpPr>
          <p:nvPr>
            <p:ph type="sldNum" sz="quarter" idx="12"/>
          </p:nvPr>
        </p:nvSpPr>
        <p:spPr/>
        <p:txBody>
          <a:bodyPr/>
          <a:lstStyle/>
          <a:p>
            <a:fld id="{5F95245D-A7D9-4CD9-8DFD-34154DFAAB22}" type="slidenum">
              <a:rPr lang="en-US" smtClean="0"/>
              <a:t>‹#›</a:t>
            </a:fld>
            <a:endParaRPr lang="en-US"/>
          </a:p>
        </p:txBody>
      </p:sp>
    </p:spTree>
    <p:extLst>
      <p:ext uri="{BB962C8B-B14F-4D97-AF65-F5344CB8AC3E}">
        <p14:creationId xmlns:p14="http://schemas.microsoft.com/office/powerpoint/2010/main" val="22871333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11994-3E8A-4039-9EC3-A89C4C295B5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CC38F27-2CEC-49BB-A753-F67A3134F54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0F5449-1C0C-4876-8A18-EAF6A43F5290}"/>
              </a:ext>
            </a:extLst>
          </p:cNvPr>
          <p:cNvSpPr>
            <a:spLocks noGrp="1"/>
          </p:cNvSpPr>
          <p:nvPr>
            <p:ph type="dt" sz="half" idx="10"/>
          </p:nvPr>
        </p:nvSpPr>
        <p:spPr/>
        <p:txBody>
          <a:bodyPr/>
          <a:lstStyle/>
          <a:p>
            <a:fld id="{B5613FBD-C1E1-435D-AC4E-227E5D3A8713}" type="datetimeFigureOut">
              <a:rPr lang="en-US" smtClean="0"/>
              <a:t>3/6/2023</a:t>
            </a:fld>
            <a:endParaRPr lang="en-US"/>
          </a:p>
        </p:txBody>
      </p:sp>
      <p:sp>
        <p:nvSpPr>
          <p:cNvPr id="5" name="Footer Placeholder 4">
            <a:extLst>
              <a:ext uri="{FF2B5EF4-FFF2-40B4-BE49-F238E27FC236}">
                <a16:creationId xmlns:a16="http://schemas.microsoft.com/office/drawing/2014/main" id="{A37B5D37-4BCC-42B5-A6AD-16319296BE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8CDAC7-0B7B-4611-A987-AD073417D9F2}"/>
              </a:ext>
            </a:extLst>
          </p:cNvPr>
          <p:cNvSpPr>
            <a:spLocks noGrp="1"/>
          </p:cNvSpPr>
          <p:nvPr>
            <p:ph type="sldNum" sz="quarter" idx="12"/>
          </p:nvPr>
        </p:nvSpPr>
        <p:spPr/>
        <p:txBody>
          <a:bodyPr/>
          <a:lstStyle/>
          <a:p>
            <a:fld id="{5F95245D-A7D9-4CD9-8DFD-34154DFAAB22}" type="slidenum">
              <a:rPr lang="en-US" smtClean="0"/>
              <a:t>‹#›</a:t>
            </a:fld>
            <a:endParaRPr lang="en-US"/>
          </a:p>
        </p:txBody>
      </p:sp>
    </p:spTree>
    <p:extLst>
      <p:ext uri="{BB962C8B-B14F-4D97-AF65-F5344CB8AC3E}">
        <p14:creationId xmlns:p14="http://schemas.microsoft.com/office/powerpoint/2010/main" val="2860027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3AF102-9BDF-4C0A-A94F-2A328FCF0AD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A60806-1A97-4653-AAF2-1583AC50EF2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366110-D481-4801-BB46-4A05AB1D6CFC}"/>
              </a:ext>
            </a:extLst>
          </p:cNvPr>
          <p:cNvSpPr>
            <a:spLocks noGrp="1"/>
          </p:cNvSpPr>
          <p:nvPr>
            <p:ph type="dt" sz="half" idx="10"/>
          </p:nvPr>
        </p:nvSpPr>
        <p:spPr/>
        <p:txBody>
          <a:bodyPr/>
          <a:lstStyle/>
          <a:p>
            <a:fld id="{B5613FBD-C1E1-435D-AC4E-227E5D3A8713}" type="datetimeFigureOut">
              <a:rPr lang="en-US" smtClean="0"/>
              <a:t>3/6/2023</a:t>
            </a:fld>
            <a:endParaRPr lang="en-US"/>
          </a:p>
        </p:txBody>
      </p:sp>
      <p:sp>
        <p:nvSpPr>
          <p:cNvPr id="5" name="Footer Placeholder 4">
            <a:extLst>
              <a:ext uri="{FF2B5EF4-FFF2-40B4-BE49-F238E27FC236}">
                <a16:creationId xmlns:a16="http://schemas.microsoft.com/office/drawing/2014/main" id="{632E4C60-FCA1-4D6C-A284-B20A4A9ED7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E39D98-71C2-4F75-AA38-9992A6E07599}"/>
              </a:ext>
            </a:extLst>
          </p:cNvPr>
          <p:cNvSpPr>
            <a:spLocks noGrp="1"/>
          </p:cNvSpPr>
          <p:nvPr>
            <p:ph type="sldNum" sz="quarter" idx="12"/>
          </p:nvPr>
        </p:nvSpPr>
        <p:spPr/>
        <p:txBody>
          <a:bodyPr/>
          <a:lstStyle/>
          <a:p>
            <a:fld id="{5F95245D-A7D9-4CD9-8DFD-34154DFAAB22}" type="slidenum">
              <a:rPr lang="en-US" smtClean="0"/>
              <a:t>‹#›</a:t>
            </a:fld>
            <a:endParaRPr lang="en-US"/>
          </a:p>
        </p:txBody>
      </p:sp>
    </p:spTree>
    <p:extLst>
      <p:ext uri="{BB962C8B-B14F-4D97-AF65-F5344CB8AC3E}">
        <p14:creationId xmlns:p14="http://schemas.microsoft.com/office/powerpoint/2010/main" val="2763676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EFD31-4E5F-4B22-85EC-153F22CAEC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0EFC31-19C9-4B3C-9572-14B724FC63B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7D43FD-2DF3-446B-A5CC-26403287F3FF}"/>
              </a:ext>
            </a:extLst>
          </p:cNvPr>
          <p:cNvSpPr>
            <a:spLocks noGrp="1"/>
          </p:cNvSpPr>
          <p:nvPr>
            <p:ph type="dt" sz="half" idx="10"/>
          </p:nvPr>
        </p:nvSpPr>
        <p:spPr/>
        <p:txBody>
          <a:bodyPr/>
          <a:lstStyle/>
          <a:p>
            <a:fld id="{B5613FBD-C1E1-435D-AC4E-227E5D3A8713}" type="datetimeFigureOut">
              <a:rPr lang="en-US" smtClean="0"/>
              <a:t>3/6/2023</a:t>
            </a:fld>
            <a:endParaRPr lang="en-US"/>
          </a:p>
        </p:txBody>
      </p:sp>
      <p:sp>
        <p:nvSpPr>
          <p:cNvPr id="5" name="Footer Placeholder 4">
            <a:extLst>
              <a:ext uri="{FF2B5EF4-FFF2-40B4-BE49-F238E27FC236}">
                <a16:creationId xmlns:a16="http://schemas.microsoft.com/office/drawing/2014/main" id="{4DA4AAE1-9CAA-47CA-88C0-DA637FACBE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16A6E5-B1AD-4509-9006-4B9F7F3771A9}"/>
              </a:ext>
            </a:extLst>
          </p:cNvPr>
          <p:cNvSpPr>
            <a:spLocks noGrp="1"/>
          </p:cNvSpPr>
          <p:nvPr>
            <p:ph type="sldNum" sz="quarter" idx="12"/>
          </p:nvPr>
        </p:nvSpPr>
        <p:spPr/>
        <p:txBody>
          <a:bodyPr/>
          <a:lstStyle/>
          <a:p>
            <a:fld id="{5F95245D-A7D9-4CD9-8DFD-34154DFAAB22}" type="slidenum">
              <a:rPr lang="en-US" smtClean="0"/>
              <a:t>‹#›</a:t>
            </a:fld>
            <a:endParaRPr lang="en-US"/>
          </a:p>
        </p:txBody>
      </p:sp>
    </p:spTree>
    <p:extLst>
      <p:ext uri="{BB962C8B-B14F-4D97-AF65-F5344CB8AC3E}">
        <p14:creationId xmlns:p14="http://schemas.microsoft.com/office/powerpoint/2010/main" val="3237069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8CA6F-A0E3-4715-A81A-225B7D1857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DCA61A-B3B8-4ECD-B051-054FF34A47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CE6FB14-C1C6-435B-A273-91A3AEA8D832}"/>
              </a:ext>
            </a:extLst>
          </p:cNvPr>
          <p:cNvSpPr>
            <a:spLocks noGrp="1"/>
          </p:cNvSpPr>
          <p:nvPr>
            <p:ph type="dt" sz="half" idx="10"/>
          </p:nvPr>
        </p:nvSpPr>
        <p:spPr/>
        <p:txBody>
          <a:bodyPr/>
          <a:lstStyle/>
          <a:p>
            <a:fld id="{B5613FBD-C1E1-435D-AC4E-227E5D3A8713}" type="datetimeFigureOut">
              <a:rPr lang="en-US" smtClean="0"/>
              <a:t>3/6/2023</a:t>
            </a:fld>
            <a:endParaRPr lang="en-US"/>
          </a:p>
        </p:txBody>
      </p:sp>
      <p:sp>
        <p:nvSpPr>
          <p:cNvPr id="5" name="Footer Placeholder 4">
            <a:extLst>
              <a:ext uri="{FF2B5EF4-FFF2-40B4-BE49-F238E27FC236}">
                <a16:creationId xmlns:a16="http://schemas.microsoft.com/office/drawing/2014/main" id="{52FCB54A-9514-4E96-8FBA-5DA97E6A5D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7EACE3-5C06-469B-99BE-0C52740F4922}"/>
              </a:ext>
            </a:extLst>
          </p:cNvPr>
          <p:cNvSpPr>
            <a:spLocks noGrp="1"/>
          </p:cNvSpPr>
          <p:nvPr>
            <p:ph type="sldNum" sz="quarter" idx="12"/>
          </p:nvPr>
        </p:nvSpPr>
        <p:spPr/>
        <p:txBody>
          <a:bodyPr/>
          <a:lstStyle/>
          <a:p>
            <a:fld id="{5F95245D-A7D9-4CD9-8DFD-34154DFAAB22}" type="slidenum">
              <a:rPr lang="en-US" smtClean="0"/>
              <a:t>‹#›</a:t>
            </a:fld>
            <a:endParaRPr lang="en-US"/>
          </a:p>
        </p:txBody>
      </p:sp>
    </p:spTree>
    <p:extLst>
      <p:ext uri="{BB962C8B-B14F-4D97-AF65-F5344CB8AC3E}">
        <p14:creationId xmlns:p14="http://schemas.microsoft.com/office/powerpoint/2010/main" val="23817526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862A1-E143-4A18-A250-B59E22A182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CA8623-A454-4C97-8572-EA329F20906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66F8F48-8CFD-4230-BE1C-B0A2587D2F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D33520E-7E9C-4519-B8FB-13D77C90EB73}"/>
              </a:ext>
            </a:extLst>
          </p:cNvPr>
          <p:cNvSpPr>
            <a:spLocks noGrp="1"/>
          </p:cNvSpPr>
          <p:nvPr>
            <p:ph type="dt" sz="half" idx="10"/>
          </p:nvPr>
        </p:nvSpPr>
        <p:spPr/>
        <p:txBody>
          <a:bodyPr/>
          <a:lstStyle/>
          <a:p>
            <a:fld id="{B5613FBD-C1E1-435D-AC4E-227E5D3A8713}" type="datetimeFigureOut">
              <a:rPr lang="en-US" smtClean="0"/>
              <a:t>3/6/2023</a:t>
            </a:fld>
            <a:endParaRPr lang="en-US"/>
          </a:p>
        </p:txBody>
      </p:sp>
      <p:sp>
        <p:nvSpPr>
          <p:cNvPr id="6" name="Footer Placeholder 5">
            <a:extLst>
              <a:ext uri="{FF2B5EF4-FFF2-40B4-BE49-F238E27FC236}">
                <a16:creationId xmlns:a16="http://schemas.microsoft.com/office/drawing/2014/main" id="{E957EAC3-B6B8-4DC1-83BF-1F9E92DE5B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3442E8-CFC2-4F35-A23C-CAA037A29BBF}"/>
              </a:ext>
            </a:extLst>
          </p:cNvPr>
          <p:cNvSpPr>
            <a:spLocks noGrp="1"/>
          </p:cNvSpPr>
          <p:nvPr>
            <p:ph type="sldNum" sz="quarter" idx="12"/>
          </p:nvPr>
        </p:nvSpPr>
        <p:spPr/>
        <p:txBody>
          <a:bodyPr/>
          <a:lstStyle/>
          <a:p>
            <a:fld id="{5F95245D-A7D9-4CD9-8DFD-34154DFAAB22}" type="slidenum">
              <a:rPr lang="en-US" smtClean="0"/>
              <a:t>‹#›</a:t>
            </a:fld>
            <a:endParaRPr lang="en-US"/>
          </a:p>
        </p:txBody>
      </p:sp>
    </p:spTree>
    <p:extLst>
      <p:ext uri="{BB962C8B-B14F-4D97-AF65-F5344CB8AC3E}">
        <p14:creationId xmlns:p14="http://schemas.microsoft.com/office/powerpoint/2010/main" val="3665770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FA5E5-4872-4D32-9365-CB1801D00A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75B998E-A5E3-4A35-8EB0-F6EF01DEA1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D3FF594-C9DC-418C-9A17-E91539AFF81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C342188-9E03-43AF-A030-63BF0020C1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3F3569E-56A2-43E8-A201-8D5971025C6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5C3E892-8C86-4DF0-A2C5-2F6D979B1291}"/>
              </a:ext>
            </a:extLst>
          </p:cNvPr>
          <p:cNvSpPr>
            <a:spLocks noGrp="1"/>
          </p:cNvSpPr>
          <p:nvPr>
            <p:ph type="dt" sz="half" idx="10"/>
          </p:nvPr>
        </p:nvSpPr>
        <p:spPr/>
        <p:txBody>
          <a:bodyPr/>
          <a:lstStyle/>
          <a:p>
            <a:fld id="{B5613FBD-C1E1-435D-AC4E-227E5D3A8713}" type="datetimeFigureOut">
              <a:rPr lang="en-US" smtClean="0"/>
              <a:t>3/6/2023</a:t>
            </a:fld>
            <a:endParaRPr lang="en-US"/>
          </a:p>
        </p:txBody>
      </p:sp>
      <p:sp>
        <p:nvSpPr>
          <p:cNvPr id="8" name="Footer Placeholder 7">
            <a:extLst>
              <a:ext uri="{FF2B5EF4-FFF2-40B4-BE49-F238E27FC236}">
                <a16:creationId xmlns:a16="http://schemas.microsoft.com/office/drawing/2014/main" id="{D864D2B2-665B-4555-BC7E-DCBAB49D2E7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CE25E48-E994-4756-9E67-294DCD9B7C44}"/>
              </a:ext>
            </a:extLst>
          </p:cNvPr>
          <p:cNvSpPr>
            <a:spLocks noGrp="1"/>
          </p:cNvSpPr>
          <p:nvPr>
            <p:ph type="sldNum" sz="quarter" idx="12"/>
          </p:nvPr>
        </p:nvSpPr>
        <p:spPr/>
        <p:txBody>
          <a:bodyPr/>
          <a:lstStyle/>
          <a:p>
            <a:fld id="{5F95245D-A7D9-4CD9-8DFD-34154DFAAB22}" type="slidenum">
              <a:rPr lang="en-US" smtClean="0"/>
              <a:t>‹#›</a:t>
            </a:fld>
            <a:endParaRPr lang="en-US"/>
          </a:p>
        </p:txBody>
      </p:sp>
    </p:spTree>
    <p:extLst>
      <p:ext uri="{BB962C8B-B14F-4D97-AF65-F5344CB8AC3E}">
        <p14:creationId xmlns:p14="http://schemas.microsoft.com/office/powerpoint/2010/main" val="9980926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8CBD0-7999-4CEB-819E-DC8B55E7467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2DC6BB-2C78-4596-AED9-49D3297C6016}"/>
              </a:ext>
            </a:extLst>
          </p:cNvPr>
          <p:cNvSpPr>
            <a:spLocks noGrp="1"/>
          </p:cNvSpPr>
          <p:nvPr>
            <p:ph type="dt" sz="half" idx="10"/>
          </p:nvPr>
        </p:nvSpPr>
        <p:spPr/>
        <p:txBody>
          <a:bodyPr/>
          <a:lstStyle/>
          <a:p>
            <a:fld id="{B5613FBD-C1E1-435D-AC4E-227E5D3A8713}" type="datetimeFigureOut">
              <a:rPr lang="en-US" smtClean="0"/>
              <a:t>3/6/2023</a:t>
            </a:fld>
            <a:endParaRPr lang="en-US"/>
          </a:p>
        </p:txBody>
      </p:sp>
      <p:sp>
        <p:nvSpPr>
          <p:cNvPr id="4" name="Footer Placeholder 3">
            <a:extLst>
              <a:ext uri="{FF2B5EF4-FFF2-40B4-BE49-F238E27FC236}">
                <a16:creationId xmlns:a16="http://schemas.microsoft.com/office/drawing/2014/main" id="{27C72F3C-BB06-4304-8E7A-5B05E00ED9E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978EDC-07F0-412B-9D11-B5F766D04350}"/>
              </a:ext>
            </a:extLst>
          </p:cNvPr>
          <p:cNvSpPr>
            <a:spLocks noGrp="1"/>
          </p:cNvSpPr>
          <p:nvPr>
            <p:ph type="sldNum" sz="quarter" idx="12"/>
          </p:nvPr>
        </p:nvSpPr>
        <p:spPr/>
        <p:txBody>
          <a:bodyPr/>
          <a:lstStyle/>
          <a:p>
            <a:fld id="{5F95245D-A7D9-4CD9-8DFD-34154DFAAB22}" type="slidenum">
              <a:rPr lang="en-US" smtClean="0"/>
              <a:t>‹#›</a:t>
            </a:fld>
            <a:endParaRPr lang="en-US"/>
          </a:p>
        </p:txBody>
      </p:sp>
    </p:spTree>
    <p:extLst>
      <p:ext uri="{BB962C8B-B14F-4D97-AF65-F5344CB8AC3E}">
        <p14:creationId xmlns:p14="http://schemas.microsoft.com/office/powerpoint/2010/main" val="1615359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2BFFF8-2DC0-475B-A8E1-3BD31983A17B}"/>
              </a:ext>
            </a:extLst>
          </p:cNvPr>
          <p:cNvSpPr>
            <a:spLocks noGrp="1"/>
          </p:cNvSpPr>
          <p:nvPr>
            <p:ph type="dt" sz="half" idx="10"/>
          </p:nvPr>
        </p:nvSpPr>
        <p:spPr/>
        <p:txBody>
          <a:bodyPr/>
          <a:lstStyle/>
          <a:p>
            <a:fld id="{B5613FBD-C1E1-435D-AC4E-227E5D3A8713}" type="datetimeFigureOut">
              <a:rPr lang="en-US" smtClean="0"/>
              <a:t>3/6/2023</a:t>
            </a:fld>
            <a:endParaRPr lang="en-US"/>
          </a:p>
        </p:txBody>
      </p:sp>
      <p:sp>
        <p:nvSpPr>
          <p:cNvPr id="3" name="Footer Placeholder 2">
            <a:extLst>
              <a:ext uri="{FF2B5EF4-FFF2-40B4-BE49-F238E27FC236}">
                <a16:creationId xmlns:a16="http://schemas.microsoft.com/office/drawing/2014/main" id="{FA5E4A02-69B3-4F52-A4B7-A58A8BB70BB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FC51988-4C90-4457-8B2D-82822D3CC893}"/>
              </a:ext>
            </a:extLst>
          </p:cNvPr>
          <p:cNvSpPr>
            <a:spLocks noGrp="1"/>
          </p:cNvSpPr>
          <p:nvPr>
            <p:ph type="sldNum" sz="quarter" idx="12"/>
          </p:nvPr>
        </p:nvSpPr>
        <p:spPr/>
        <p:txBody>
          <a:bodyPr/>
          <a:lstStyle/>
          <a:p>
            <a:fld id="{5F95245D-A7D9-4CD9-8DFD-34154DFAAB22}" type="slidenum">
              <a:rPr lang="en-US" smtClean="0"/>
              <a:t>‹#›</a:t>
            </a:fld>
            <a:endParaRPr lang="en-US"/>
          </a:p>
        </p:txBody>
      </p:sp>
    </p:spTree>
    <p:extLst>
      <p:ext uri="{BB962C8B-B14F-4D97-AF65-F5344CB8AC3E}">
        <p14:creationId xmlns:p14="http://schemas.microsoft.com/office/powerpoint/2010/main" val="4273472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155C6-9BD7-49AA-81D9-2EAF69E376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FB1D772-C12D-46D6-9C50-F599CB44F9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130E4D5-CF7D-4017-B75B-A006BDF578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AAAC87B-1F7F-45B3-9A70-51F20E614262}"/>
              </a:ext>
            </a:extLst>
          </p:cNvPr>
          <p:cNvSpPr>
            <a:spLocks noGrp="1"/>
          </p:cNvSpPr>
          <p:nvPr>
            <p:ph type="dt" sz="half" idx="10"/>
          </p:nvPr>
        </p:nvSpPr>
        <p:spPr/>
        <p:txBody>
          <a:bodyPr/>
          <a:lstStyle/>
          <a:p>
            <a:fld id="{B5613FBD-C1E1-435D-AC4E-227E5D3A8713}" type="datetimeFigureOut">
              <a:rPr lang="en-US" smtClean="0"/>
              <a:t>3/6/2023</a:t>
            </a:fld>
            <a:endParaRPr lang="en-US"/>
          </a:p>
        </p:txBody>
      </p:sp>
      <p:sp>
        <p:nvSpPr>
          <p:cNvPr id="6" name="Footer Placeholder 5">
            <a:extLst>
              <a:ext uri="{FF2B5EF4-FFF2-40B4-BE49-F238E27FC236}">
                <a16:creationId xmlns:a16="http://schemas.microsoft.com/office/drawing/2014/main" id="{B4DEEDFB-3133-4E9B-9DF2-CC6929A7C4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4A9FE6-B410-465A-A16D-E31C83C56B60}"/>
              </a:ext>
            </a:extLst>
          </p:cNvPr>
          <p:cNvSpPr>
            <a:spLocks noGrp="1"/>
          </p:cNvSpPr>
          <p:nvPr>
            <p:ph type="sldNum" sz="quarter" idx="12"/>
          </p:nvPr>
        </p:nvSpPr>
        <p:spPr/>
        <p:txBody>
          <a:bodyPr/>
          <a:lstStyle/>
          <a:p>
            <a:fld id="{5F95245D-A7D9-4CD9-8DFD-34154DFAAB22}" type="slidenum">
              <a:rPr lang="en-US" smtClean="0"/>
              <a:t>‹#›</a:t>
            </a:fld>
            <a:endParaRPr lang="en-US"/>
          </a:p>
        </p:txBody>
      </p:sp>
    </p:spTree>
    <p:extLst>
      <p:ext uri="{BB962C8B-B14F-4D97-AF65-F5344CB8AC3E}">
        <p14:creationId xmlns:p14="http://schemas.microsoft.com/office/powerpoint/2010/main" val="6957522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477A2-E4FE-4EF2-9F9B-D538207314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03BB8FB-B804-4CC3-A7E5-E53C30AABB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2FFDAE-CB4E-4C0B-B218-17ED6A63F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805DE4A-C9F1-4976-870A-90768F09B75E}"/>
              </a:ext>
            </a:extLst>
          </p:cNvPr>
          <p:cNvSpPr>
            <a:spLocks noGrp="1"/>
          </p:cNvSpPr>
          <p:nvPr>
            <p:ph type="dt" sz="half" idx="10"/>
          </p:nvPr>
        </p:nvSpPr>
        <p:spPr/>
        <p:txBody>
          <a:bodyPr/>
          <a:lstStyle/>
          <a:p>
            <a:fld id="{B5613FBD-C1E1-435D-AC4E-227E5D3A8713}" type="datetimeFigureOut">
              <a:rPr lang="en-US" smtClean="0"/>
              <a:t>3/6/2023</a:t>
            </a:fld>
            <a:endParaRPr lang="en-US"/>
          </a:p>
        </p:txBody>
      </p:sp>
      <p:sp>
        <p:nvSpPr>
          <p:cNvPr id="6" name="Footer Placeholder 5">
            <a:extLst>
              <a:ext uri="{FF2B5EF4-FFF2-40B4-BE49-F238E27FC236}">
                <a16:creationId xmlns:a16="http://schemas.microsoft.com/office/drawing/2014/main" id="{3803D6DC-5CC8-4683-8373-026ADA4B51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203E50-1732-46D0-9291-72B10F4FB789}"/>
              </a:ext>
            </a:extLst>
          </p:cNvPr>
          <p:cNvSpPr>
            <a:spLocks noGrp="1"/>
          </p:cNvSpPr>
          <p:nvPr>
            <p:ph type="sldNum" sz="quarter" idx="12"/>
          </p:nvPr>
        </p:nvSpPr>
        <p:spPr/>
        <p:txBody>
          <a:bodyPr/>
          <a:lstStyle/>
          <a:p>
            <a:fld id="{5F95245D-A7D9-4CD9-8DFD-34154DFAAB22}" type="slidenum">
              <a:rPr lang="en-US" smtClean="0"/>
              <a:t>‹#›</a:t>
            </a:fld>
            <a:endParaRPr lang="en-US"/>
          </a:p>
        </p:txBody>
      </p:sp>
    </p:spTree>
    <p:extLst>
      <p:ext uri="{BB962C8B-B14F-4D97-AF65-F5344CB8AC3E}">
        <p14:creationId xmlns:p14="http://schemas.microsoft.com/office/powerpoint/2010/main" val="1113481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599A44-F018-4302-9C4C-7D1B62B123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F95183-03F4-4E2C-9435-0C871A34A2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F05F0D-496A-45D5-83A4-0373CC74FD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613FBD-C1E1-435D-AC4E-227E5D3A8713}" type="datetimeFigureOut">
              <a:rPr lang="en-US" smtClean="0"/>
              <a:t>3/6/2023</a:t>
            </a:fld>
            <a:endParaRPr lang="en-US"/>
          </a:p>
        </p:txBody>
      </p:sp>
      <p:sp>
        <p:nvSpPr>
          <p:cNvPr id="5" name="Footer Placeholder 4">
            <a:extLst>
              <a:ext uri="{FF2B5EF4-FFF2-40B4-BE49-F238E27FC236}">
                <a16:creationId xmlns:a16="http://schemas.microsoft.com/office/drawing/2014/main" id="{BD79C8CF-12C5-4EBB-94EE-24AD3CBC3C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ECD8D71-F8D0-4069-9669-E97FD0F275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95245D-A7D9-4CD9-8DFD-34154DFAAB22}" type="slidenum">
              <a:rPr lang="en-US" smtClean="0"/>
              <a:t>‹#›</a:t>
            </a:fld>
            <a:endParaRPr lang="en-US"/>
          </a:p>
        </p:txBody>
      </p:sp>
    </p:spTree>
    <p:extLst>
      <p:ext uri="{BB962C8B-B14F-4D97-AF65-F5344CB8AC3E}">
        <p14:creationId xmlns:p14="http://schemas.microsoft.com/office/powerpoint/2010/main" val="2744450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70B50-B58A-4884-A1F7-3C5F68694A1F}"/>
              </a:ext>
            </a:extLst>
          </p:cNvPr>
          <p:cNvSpPr>
            <a:spLocks noGrp="1"/>
          </p:cNvSpPr>
          <p:nvPr>
            <p:ph type="ctrTitle"/>
          </p:nvPr>
        </p:nvSpPr>
        <p:spPr>
          <a:xfrm>
            <a:off x="1524000" y="868362"/>
            <a:ext cx="9144000" cy="2387600"/>
          </a:xfrm>
        </p:spPr>
        <p:txBody>
          <a:bodyPr/>
          <a:lstStyle/>
          <a:p>
            <a:r>
              <a:rPr lang="en-US" b="1" dirty="0"/>
              <a:t>Referral </a:t>
            </a:r>
          </a:p>
        </p:txBody>
      </p:sp>
      <p:sp>
        <p:nvSpPr>
          <p:cNvPr id="3" name="Subtitle 2">
            <a:extLst>
              <a:ext uri="{FF2B5EF4-FFF2-40B4-BE49-F238E27FC236}">
                <a16:creationId xmlns:a16="http://schemas.microsoft.com/office/drawing/2014/main" id="{48DC26E5-791D-46DD-BBF4-60611794FE9A}"/>
              </a:ext>
            </a:extLst>
          </p:cNvPr>
          <p:cNvSpPr>
            <a:spLocks noGrp="1"/>
          </p:cNvSpPr>
          <p:nvPr>
            <p:ph type="subTitle" idx="1"/>
          </p:nvPr>
        </p:nvSpPr>
        <p:spPr/>
        <p:txBody>
          <a:bodyPr>
            <a:normAutofit fontScale="92500"/>
          </a:bodyPr>
          <a:lstStyle/>
          <a:p>
            <a:pPr algn="just"/>
            <a:r>
              <a:rPr lang="en-US" dirty="0"/>
              <a:t>Referral is just a written order from your Primary care provider(PCP) for you to see a specialist or get certain medical services. A patient referral is a communication from one healthcare professional to another – usually a specialist of some kind – requesting that they accept you as a patient to evaluate your condition, provide a diagnosis, and/or provide treatment.</a:t>
            </a:r>
          </a:p>
        </p:txBody>
      </p:sp>
    </p:spTree>
    <p:extLst>
      <p:ext uri="{BB962C8B-B14F-4D97-AF65-F5344CB8AC3E}">
        <p14:creationId xmlns:p14="http://schemas.microsoft.com/office/powerpoint/2010/main" val="2227319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68C35-A884-465B-999E-33BDD5C772B0}"/>
              </a:ext>
            </a:extLst>
          </p:cNvPr>
          <p:cNvSpPr>
            <a:spLocks noGrp="1"/>
          </p:cNvSpPr>
          <p:nvPr>
            <p:ph type="title"/>
          </p:nvPr>
        </p:nvSpPr>
        <p:spPr/>
        <p:txBody>
          <a:bodyPr/>
          <a:lstStyle/>
          <a:p>
            <a:pPr marL="571500" indent="-571500">
              <a:buFont typeface="Wingdings" panose="05000000000000000000" pitchFamily="2" charset="2"/>
              <a:buChar char="Ø"/>
            </a:pPr>
            <a:r>
              <a:rPr lang="en-US" b="1" dirty="0"/>
              <a:t>Select Referrals from the dropdown</a:t>
            </a:r>
          </a:p>
        </p:txBody>
      </p:sp>
      <p:pic>
        <p:nvPicPr>
          <p:cNvPr id="5" name="Content Placeholder 4">
            <a:extLst>
              <a:ext uri="{FF2B5EF4-FFF2-40B4-BE49-F238E27FC236}">
                <a16:creationId xmlns:a16="http://schemas.microsoft.com/office/drawing/2014/main" id="{4337B29E-D8B0-4569-A88F-A1D3CF8F589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7014" y="1825625"/>
            <a:ext cx="8097971" cy="4351338"/>
          </a:xfrm>
        </p:spPr>
      </p:pic>
    </p:spTree>
    <p:extLst>
      <p:ext uri="{BB962C8B-B14F-4D97-AF65-F5344CB8AC3E}">
        <p14:creationId xmlns:p14="http://schemas.microsoft.com/office/powerpoint/2010/main" val="13101232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7304C-5D51-4AB6-BBFA-D7A64AFA505E}"/>
              </a:ext>
            </a:extLst>
          </p:cNvPr>
          <p:cNvSpPr>
            <a:spLocks noGrp="1"/>
          </p:cNvSpPr>
          <p:nvPr>
            <p:ph type="title"/>
          </p:nvPr>
        </p:nvSpPr>
        <p:spPr/>
        <p:txBody>
          <a:bodyPr/>
          <a:lstStyle/>
          <a:p>
            <a:pPr marL="571500" indent="-571500">
              <a:buFont typeface="Wingdings" panose="05000000000000000000" pitchFamily="2" charset="2"/>
              <a:buChar char="Ø"/>
            </a:pPr>
            <a:r>
              <a:rPr lang="en-US" b="1" dirty="0"/>
              <a:t>Referral window is showing</a:t>
            </a:r>
          </a:p>
        </p:txBody>
      </p:sp>
      <p:pic>
        <p:nvPicPr>
          <p:cNvPr id="5" name="Content Placeholder 4">
            <a:extLst>
              <a:ext uri="{FF2B5EF4-FFF2-40B4-BE49-F238E27FC236}">
                <a16:creationId xmlns:a16="http://schemas.microsoft.com/office/drawing/2014/main" id="{B86E311F-12C3-4503-BB65-5CE42A35931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29091" y="1825625"/>
            <a:ext cx="8133818" cy="4351338"/>
          </a:xfrm>
        </p:spPr>
      </p:pic>
    </p:spTree>
    <p:extLst>
      <p:ext uri="{BB962C8B-B14F-4D97-AF65-F5344CB8AC3E}">
        <p14:creationId xmlns:p14="http://schemas.microsoft.com/office/powerpoint/2010/main" val="2170061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AD45B-3902-4F71-B67D-2B41A9791CC0}"/>
              </a:ext>
            </a:extLst>
          </p:cNvPr>
          <p:cNvSpPr>
            <a:spLocks noGrp="1"/>
          </p:cNvSpPr>
          <p:nvPr>
            <p:ph type="title"/>
          </p:nvPr>
        </p:nvSpPr>
        <p:spPr/>
        <p:txBody>
          <a:bodyPr>
            <a:normAutofit/>
          </a:bodyPr>
          <a:lstStyle/>
          <a:p>
            <a:pPr marL="571500" indent="-571500">
              <a:buFont typeface="Wingdings" panose="05000000000000000000" pitchFamily="2" charset="2"/>
              <a:buChar char="Ø"/>
            </a:pPr>
            <a:r>
              <a:rPr lang="en-US" b="1" dirty="0"/>
              <a:t>Click on any referral and if there is no referral then click on New Outgoing Referral</a:t>
            </a:r>
          </a:p>
        </p:txBody>
      </p:sp>
      <p:pic>
        <p:nvPicPr>
          <p:cNvPr id="5" name="Content Placeholder 4">
            <a:extLst>
              <a:ext uri="{FF2B5EF4-FFF2-40B4-BE49-F238E27FC236}">
                <a16:creationId xmlns:a16="http://schemas.microsoft.com/office/drawing/2014/main" id="{8AF37E24-1B6D-43A0-85F2-5F03082C2E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12511" y="1825625"/>
            <a:ext cx="8366977" cy="4351338"/>
          </a:xfrm>
        </p:spPr>
      </p:pic>
    </p:spTree>
    <p:extLst>
      <p:ext uri="{BB962C8B-B14F-4D97-AF65-F5344CB8AC3E}">
        <p14:creationId xmlns:p14="http://schemas.microsoft.com/office/powerpoint/2010/main" val="30858931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EBFB2-D084-4515-8D7B-4CE151B07E94}"/>
              </a:ext>
            </a:extLst>
          </p:cNvPr>
          <p:cNvSpPr>
            <a:spLocks noGrp="1"/>
          </p:cNvSpPr>
          <p:nvPr>
            <p:ph type="title"/>
          </p:nvPr>
        </p:nvSpPr>
        <p:spPr/>
        <p:txBody>
          <a:bodyPr/>
          <a:lstStyle/>
          <a:p>
            <a:pPr marL="571500" indent="-571500">
              <a:buFont typeface="Wingdings" panose="05000000000000000000" pitchFamily="2" charset="2"/>
              <a:buChar char="Ø"/>
            </a:pPr>
            <a:r>
              <a:rPr lang="en-US" b="1" dirty="0"/>
              <a:t>After clicking on new outgoing referral, following tab is showing</a:t>
            </a:r>
          </a:p>
        </p:txBody>
      </p:sp>
      <p:pic>
        <p:nvPicPr>
          <p:cNvPr id="5" name="Content Placeholder 4">
            <a:extLst>
              <a:ext uri="{FF2B5EF4-FFF2-40B4-BE49-F238E27FC236}">
                <a16:creationId xmlns:a16="http://schemas.microsoft.com/office/drawing/2014/main" id="{9173CCFA-9D27-4C28-8FFE-61362C4F7B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05234" y="1825625"/>
            <a:ext cx="8181532" cy="4351338"/>
          </a:xfrm>
        </p:spPr>
      </p:pic>
      <p:sp>
        <p:nvSpPr>
          <p:cNvPr id="6" name="Rectangle 5">
            <a:extLst>
              <a:ext uri="{FF2B5EF4-FFF2-40B4-BE49-F238E27FC236}">
                <a16:creationId xmlns:a16="http://schemas.microsoft.com/office/drawing/2014/main" id="{052BF96A-23F7-43B0-8D9B-2AA0512098D4}"/>
              </a:ext>
            </a:extLst>
          </p:cNvPr>
          <p:cNvSpPr/>
          <p:nvPr/>
        </p:nvSpPr>
        <p:spPr>
          <a:xfrm>
            <a:off x="5989739" y="2634143"/>
            <a:ext cx="4197027" cy="35428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95465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EC1F0-E69F-49DA-9EF3-E9C05CB84016}"/>
              </a:ext>
            </a:extLst>
          </p:cNvPr>
          <p:cNvSpPr>
            <a:spLocks noGrp="1"/>
          </p:cNvSpPr>
          <p:nvPr>
            <p:ph type="title"/>
          </p:nvPr>
        </p:nvSpPr>
        <p:spPr/>
        <p:txBody>
          <a:bodyPr/>
          <a:lstStyle/>
          <a:p>
            <a:pPr marL="571500" indent="-571500">
              <a:buFont typeface="Wingdings" panose="05000000000000000000" pitchFamily="2" charset="2"/>
              <a:buChar char="Ø"/>
            </a:pPr>
            <a:r>
              <a:rPr lang="en-US" b="1" dirty="0"/>
              <a:t>Enter the details in following fields for creating new outgoing referral </a:t>
            </a:r>
          </a:p>
        </p:txBody>
      </p:sp>
      <p:pic>
        <p:nvPicPr>
          <p:cNvPr id="5" name="Content Placeholder 4">
            <a:extLst>
              <a:ext uri="{FF2B5EF4-FFF2-40B4-BE49-F238E27FC236}">
                <a16:creationId xmlns:a16="http://schemas.microsoft.com/office/drawing/2014/main" id="{7037DFC6-938A-4026-A375-BA0D1517575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2392" y="1825625"/>
            <a:ext cx="7987215" cy="4351338"/>
          </a:xfrm>
        </p:spPr>
      </p:pic>
    </p:spTree>
    <p:extLst>
      <p:ext uri="{BB962C8B-B14F-4D97-AF65-F5344CB8AC3E}">
        <p14:creationId xmlns:p14="http://schemas.microsoft.com/office/powerpoint/2010/main" val="24227361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4AE25-D1A7-4160-A113-24E1DA054D80}"/>
              </a:ext>
            </a:extLst>
          </p:cNvPr>
          <p:cNvSpPr>
            <a:spLocks noGrp="1"/>
          </p:cNvSpPr>
          <p:nvPr>
            <p:ph type="title"/>
          </p:nvPr>
        </p:nvSpPr>
        <p:spPr/>
        <p:txBody>
          <a:bodyPr/>
          <a:lstStyle/>
          <a:p>
            <a:r>
              <a:rPr lang="en-US" b="1" dirty="0"/>
              <a:t>Following are the referral statuses and user which are assigned to are shown </a:t>
            </a:r>
          </a:p>
        </p:txBody>
      </p:sp>
      <p:pic>
        <p:nvPicPr>
          <p:cNvPr id="5" name="Content Placeholder 4">
            <a:extLst>
              <a:ext uri="{FF2B5EF4-FFF2-40B4-BE49-F238E27FC236}">
                <a16:creationId xmlns:a16="http://schemas.microsoft.com/office/drawing/2014/main" id="{1A276562-AE4E-4F46-AB10-10447B0B60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65109" y="1825625"/>
            <a:ext cx="8061781" cy="4351338"/>
          </a:xfrm>
        </p:spPr>
      </p:pic>
    </p:spTree>
    <p:extLst>
      <p:ext uri="{BB962C8B-B14F-4D97-AF65-F5344CB8AC3E}">
        <p14:creationId xmlns:p14="http://schemas.microsoft.com/office/powerpoint/2010/main" val="38076996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C72CD-B0C7-4416-9818-EEFC9429BD99}"/>
              </a:ext>
            </a:extLst>
          </p:cNvPr>
          <p:cNvSpPr>
            <a:spLocks noGrp="1"/>
          </p:cNvSpPr>
          <p:nvPr>
            <p:ph type="title"/>
          </p:nvPr>
        </p:nvSpPr>
        <p:spPr/>
        <p:txBody>
          <a:bodyPr/>
          <a:lstStyle/>
          <a:p>
            <a:r>
              <a:rPr lang="en-US" b="1" dirty="0"/>
              <a:t>Click on any referral and if there is no referral then click on New Incoming Referral</a:t>
            </a:r>
          </a:p>
        </p:txBody>
      </p:sp>
      <p:pic>
        <p:nvPicPr>
          <p:cNvPr id="5" name="Content Placeholder 4">
            <a:extLst>
              <a:ext uri="{FF2B5EF4-FFF2-40B4-BE49-F238E27FC236}">
                <a16:creationId xmlns:a16="http://schemas.microsoft.com/office/drawing/2014/main" id="{EBC8CA13-19E0-483A-9CC4-7EE82736A86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7979" y="1825625"/>
            <a:ext cx="8456041" cy="4351338"/>
          </a:xfrm>
        </p:spPr>
      </p:pic>
    </p:spTree>
    <p:extLst>
      <p:ext uri="{BB962C8B-B14F-4D97-AF65-F5344CB8AC3E}">
        <p14:creationId xmlns:p14="http://schemas.microsoft.com/office/powerpoint/2010/main" val="37341645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3E6D8-2468-43F8-85BA-5C8E7F0EF3F3}"/>
              </a:ext>
            </a:extLst>
          </p:cNvPr>
          <p:cNvSpPr>
            <a:spLocks noGrp="1"/>
          </p:cNvSpPr>
          <p:nvPr>
            <p:ph type="title"/>
          </p:nvPr>
        </p:nvSpPr>
        <p:spPr/>
        <p:txBody>
          <a:bodyPr/>
          <a:lstStyle/>
          <a:p>
            <a:r>
              <a:rPr lang="en-US" b="1" dirty="0"/>
              <a:t>After clicking on new incoming referral, following tab is showing</a:t>
            </a:r>
          </a:p>
        </p:txBody>
      </p:sp>
      <p:pic>
        <p:nvPicPr>
          <p:cNvPr id="5" name="Content Placeholder 4">
            <a:extLst>
              <a:ext uri="{FF2B5EF4-FFF2-40B4-BE49-F238E27FC236}">
                <a16:creationId xmlns:a16="http://schemas.microsoft.com/office/drawing/2014/main" id="{0A47F882-8FAA-4B97-9031-4C2B978883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7979" y="1825625"/>
            <a:ext cx="8456041" cy="4351338"/>
          </a:xfrm>
        </p:spPr>
      </p:pic>
    </p:spTree>
    <p:extLst>
      <p:ext uri="{BB962C8B-B14F-4D97-AF65-F5344CB8AC3E}">
        <p14:creationId xmlns:p14="http://schemas.microsoft.com/office/powerpoint/2010/main" val="39026272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E6738-2EC2-442C-A06E-2EE04A01B419}"/>
              </a:ext>
            </a:extLst>
          </p:cNvPr>
          <p:cNvSpPr>
            <a:spLocks noGrp="1"/>
          </p:cNvSpPr>
          <p:nvPr>
            <p:ph type="title"/>
          </p:nvPr>
        </p:nvSpPr>
        <p:spPr/>
        <p:txBody>
          <a:bodyPr/>
          <a:lstStyle/>
          <a:p>
            <a:r>
              <a:rPr lang="en-US" b="1" dirty="0"/>
              <a:t>Enter the details in following fields for creating new incoming referral </a:t>
            </a:r>
          </a:p>
        </p:txBody>
      </p:sp>
      <p:pic>
        <p:nvPicPr>
          <p:cNvPr id="5" name="Content Placeholder 4">
            <a:extLst>
              <a:ext uri="{FF2B5EF4-FFF2-40B4-BE49-F238E27FC236}">
                <a16:creationId xmlns:a16="http://schemas.microsoft.com/office/drawing/2014/main" id="{FADF6F9D-4381-4D88-9A28-0703C115517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7979" y="1825625"/>
            <a:ext cx="8456041" cy="4351338"/>
          </a:xfrm>
        </p:spPr>
      </p:pic>
    </p:spTree>
    <p:extLst>
      <p:ext uri="{BB962C8B-B14F-4D97-AF65-F5344CB8AC3E}">
        <p14:creationId xmlns:p14="http://schemas.microsoft.com/office/powerpoint/2010/main" val="883979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E2D1E-42D8-478C-B12A-69B5CDFBAFEC}"/>
              </a:ext>
            </a:extLst>
          </p:cNvPr>
          <p:cNvSpPr>
            <a:spLocks noGrp="1"/>
          </p:cNvSpPr>
          <p:nvPr>
            <p:ph type="title"/>
          </p:nvPr>
        </p:nvSpPr>
        <p:spPr/>
        <p:txBody>
          <a:bodyPr/>
          <a:lstStyle/>
          <a:p>
            <a:r>
              <a:rPr lang="en-US" b="1" dirty="0"/>
              <a:t>What does a referral do?</a:t>
            </a:r>
            <a:br>
              <a:rPr lang="en-US" dirty="0"/>
            </a:br>
            <a:endParaRPr lang="en-US" dirty="0"/>
          </a:p>
        </p:txBody>
      </p:sp>
      <p:sp>
        <p:nvSpPr>
          <p:cNvPr id="3" name="Content Placeholder 2">
            <a:extLst>
              <a:ext uri="{FF2B5EF4-FFF2-40B4-BE49-F238E27FC236}">
                <a16:creationId xmlns:a16="http://schemas.microsoft.com/office/drawing/2014/main" id="{2CAF7D5D-0BC0-4B2B-8EB0-1CDDF896021D}"/>
              </a:ext>
            </a:extLst>
          </p:cNvPr>
          <p:cNvSpPr>
            <a:spLocks noGrp="1"/>
          </p:cNvSpPr>
          <p:nvPr>
            <p:ph idx="1"/>
          </p:nvPr>
        </p:nvSpPr>
        <p:spPr/>
        <p:txBody>
          <a:bodyPr/>
          <a:lstStyle/>
          <a:p>
            <a:pPr marL="0" indent="0">
              <a:buNone/>
            </a:pPr>
            <a:r>
              <a:rPr lang="en-US" dirty="0"/>
              <a:t>A referral provides information about you and your condition so that:</a:t>
            </a:r>
          </a:p>
          <a:p>
            <a:r>
              <a:rPr lang="en-US" dirty="0"/>
              <a:t>The person you are being referred to does not have to ask so many questions.</a:t>
            </a:r>
          </a:p>
          <a:p>
            <a:r>
              <a:rPr lang="en-US" dirty="0"/>
              <a:t>They are aware of relevant background information.</a:t>
            </a:r>
          </a:p>
          <a:p>
            <a:r>
              <a:rPr lang="en-US" dirty="0"/>
              <a:t>They know exactly what they are being asked to do.</a:t>
            </a:r>
          </a:p>
          <a:p>
            <a:pPr marL="0" indent="0">
              <a:buNone/>
            </a:pPr>
            <a:endParaRPr lang="en-US" dirty="0"/>
          </a:p>
          <a:p>
            <a:pPr>
              <a:buFont typeface="Wingdings" panose="05000000000000000000" pitchFamily="2" charset="2"/>
              <a:buChar char="Ø"/>
            </a:pPr>
            <a:r>
              <a:rPr lang="en-US" i="1" dirty="0"/>
              <a:t>A referral is also used to indicate that the consultation or test you are being referred for is clinically important, and that your insurance should cover at least part of the cost.</a:t>
            </a:r>
          </a:p>
          <a:p>
            <a:pPr>
              <a:buFont typeface="Wingdings" panose="05000000000000000000" pitchFamily="2" charset="2"/>
              <a:buChar char="Ø"/>
            </a:pPr>
            <a:endParaRPr lang="en-US" dirty="0"/>
          </a:p>
          <a:p>
            <a:endParaRPr lang="en-US" dirty="0"/>
          </a:p>
        </p:txBody>
      </p:sp>
    </p:spTree>
    <p:extLst>
      <p:ext uri="{BB962C8B-B14F-4D97-AF65-F5344CB8AC3E}">
        <p14:creationId xmlns:p14="http://schemas.microsoft.com/office/powerpoint/2010/main" val="3322465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06F35-EE35-45AE-98CC-7D57539E34A2}"/>
              </a:ext>
            </a:extLst>
          </p:cNvPr>
          <p:cNvSpPr>
            <a:spLocks noGrp="1"/>
          </p:cNvSpPr>
          <p:nvPr>
            <p:ph type="title"/>
          </p:nvPr>
        </p:nvSpPr>
        <p:spPr/>
        <p:txBody>
          <a:bodyPr/>
          <a:lstStyle/>
          <a:p>
            <a:r>
              <a:rPr lang="en-US" b="1" dirty="0"/>
              <a:t>When might I need a referral?</a:t>
            </a:r>
          </a:p>
        </p:txBody>
      </p:sp>
      <p:sp>
        <p:nvSpPr>
          <p:cNvPr id="3" name="Content Placeholder 2">
            <a:extLst>
              <a:ext uri="{FF2B5EF4-FFF2-40B4-BE49-F238E27FC236}">
                <a16:creationId xmlns:a16="http://schemas.microsoft.com/office/drawing/2014/main" id="{43BF3348-133B-48B7-9792-E4D4530DB8AB}"/>
              </a:ext>
            </a:extLst>
          </p:cNvPr>
          <p:cNvSpPr>
            <a:spLocks noGrp="1"/>
          </p:cNvSpPr>
          <p:nvPr>
            <p:ph idx="1"/>
          </p:nvPr>
        </p:nvSpPr>
        <p:spPr/>
        <p:txBody>
          <a:bodyPr/>
          <a:lstStyle/>
          <a:p>
            <a:r>
              <a:rPr lang="en-US" dirty="0"/>
              <a:t>They believe you need expertise that the other person has.</a:t>
            </a:r>
          </a:p>
          <a:p>
            <a:r>
              <a:rPr lang="en-US" dirty="0"/>
              <a:t>They believe you need treatment that the other person can give.</a:t>
            </a:r>
          </a:p>
          <a:p>
            <a:r>
              <a:rPr lang="en-US" dirty="0"/>
              <a:t>They believe you need specialized tests or investigations.</a:t>
            </a:r>
          </a:p>
          <a:p>
            <a:endParaRPr lang="en-US" dirty="0"/>
          </a:p>
          <a:p>
            <a:pPr>
              <a:buFont typeface="Wingdings" panose="05000000000000000000" pitchFamily="2" charset="2"/>
              <a:buChar char="Ø"/>
            </a:pPr>
            <a:r>
              <a:rPr lang="en-US" i="1" dirty="0"/>
              <a:t>For example, someone with pregnancy complications may be referred to an obstetrician, or a person with cancer may be referred to an oncologist.</a:t>
            </a:r>
          </a:p>
        </p:txBody>
      </p:sp>
    </p:spTree>
    <p:extLst>
      <p:ext uri="{BB962C8B-B14F-4D97-AF65-F5344CB8AC3E}">
        <p14:creationId xmlns:p14="http://schemas.microsoft.com/office/powerpoint/2010/main" val="597918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F2D7-0DB1-462A-9C59-6CD1851A733C}"/>
              </a:ext>
            </a:extLst>
          </p:cNvPr>
          <p:cNvSpPr>
            <a:spLocks noGrp="1"/>
          </p:cNvSpPr>
          <p:nvPr>
            <p:ph type="title"/>
          </p:nvPr>
        </p:nvSpPr>
        <p:spPr/>
        <p:txBody>
          <a:bodyPr/>
          <a:lstStyle/>
          <a:p>
            <a:r>
              <a:rPr lang="en-US" b="1" dirty="0"/>
              <a:t>What information does a referral include?</a:t>
            </a:r>
          </a:p>
        </p:txBody>
      </p:sp>
      <p:sp>
        <p:nvSpPr>
          <p:cNvPr id="3" name="Content Placeholder 2">
            <a:extLst>
              <a:ext uri="{FF2B5EF4-FFF2-40B4-BE49-F238E27FC236}">
                <a16:creationId xmlns:a16="http://schemas.microsoft.com/office/drawing/2014/main" id="{873D32A5-5384-4B31-B073-C9DB85BDD452}"/>
              </a:ext>
            </a:extLst>
          </p:cNvPr>
          <p:cNvSpPr>
            <a:spLocks noGrp="1"/>
          </p:cNvSpPr>
          <p:nvPr>
            <p:ph idx="1"/>
          </p:nvPr>
        </p:nvSpPr>
        <p:spPr/>
        <p:txBody>
          <a:bodyPr/>
          <a:lstStyle/>
          <a:p>
            <a:r>
              <a:rPr lang="en-US" dirty="0"/>
              <a:t>Relevant clinical information</a:t>
            </a:r>
          </a:p>
          <a:p>
            <a:r>
              <a:rPr lang="en-US" dirty="0"/>
              <a:t>The date of the referral</a:t>
            </a:r>
          </a:p>
          <a:p>
            <a:r>
              <a:rPr lang="en-US" dirty="0"/>
              <a:t>The signature of the referring provider</a:t>
            </a:r>
          </a:p>
        </p:txBody>
      </p:sp>
    </p:spTree>
    <p:extLst>
      <p:ext uri="{BB962C8B-B14F-4D97-AF65-F5344CB8AC3E}">
        <p14:creationId xmlns:p14="http://schemas.microsoft.com/office/powerpoint/2010/main" val="1590504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1FA88-7790-4D53-9C35-05013D9B1D6A}"/>
              </a:ext>
            </a:extLst>
          </p:cNvPr>
          <p:cNvSpPr>
            <a:spLocks noGrp="1"/>
          </p:cNvSpPr>
          <p:nvPr>
            <p:ph type="title"/>
          </p:nvPr>
        </p:nvSpPr>
        <p:spPr/>
        <p:txBody>
          <a:bodyPr/>
          <a:lstStyle/>
          <a:p>
            <a:r>
              <a:rPr lang="en-US" b="1" dirty="0"/>
              <a:t>How do I get a referral?</a:t>
            </a:r>
          </a:p>
        </p:txBody>
      </p:sp>
      <p:sp>
        <p:nvSpPr>
          <p:cNvPr id="3" name="Content Placeholder 2">
            <a:extLst>
              <a:ext uri="{FF2B5EF4-FFF2-40B4-BE49-F238E27FC236}">
                <a16:creationId xmlns:a16="http://schemas.microsoft.com/office/drawing/2014/main" id="{7FCBA526-ACF1-4C6B-9257-9B9A573EB97F}"/>
              </a:ext>
            </a:extLst>
          </p:cNvPr>
          <p:cNvSpPr>
            <a:spLocks noGrp="1"/>
          </p:cNvSpPr>
          <p:nvPr>
            <p:ph idx="1"/>
          </p:nvPr>
        </p:nvSpPr>
        <p:spPr/>
        <p:txBody>
          <a:bodyPr/>
          <a:lstStyle/>
          <a:p>
            <a:pPr marL="0" indent="0">
              <a:buNone/>
            </a:pPr>
            <a:r>
              <a:rPr lang="en-US" dirty="0"/>
              <a:t>Make an appointment with your PCP or doctor and ask them to write you a referral. You can discuss your needs with them, and they can properly assess you.</a:t>
            </a:r>
          </a:p>
          <a:p>
            <a:pPr marL="0" indent="0">
              <a:buNone/>
            </a:pPr>
            <a:endParaRPr lang="en-US" dirty="0"/>
          </a:p>
          <a:p>
            <a:pPr>
              <a:buFont typeface="Wingdings" panose="05000000000000000000" pitchFamily="2" charset="2"/>
              <a:buChar char="Ø"/>
            </a:pPr>
            <a:r>
              <a:rPr lang="en-US" i="1" dirty="0"/>
              <a:t>This helps to ensure that the referral contains the information the other health practitioner needs.</a:t>
            </a:r>
          </a:p>
        </p:txBody>
      </p:sp>
    </p:spTree>
    <p:extLst>
      <p:ext uri="{BB962C8B-B14F-4D97-AF65-F5344CB8AC3E}">
        <p14:creationId xmlns:p14="http://schemas.microsoft.com/office/powerpoint/2010/main" val="1406551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31E128BB-9ADC-44CF-A7B1-82584F8C3D4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4381" r="14381"/>
          <a:stretch>
            <a:fillRect/>
          </a:stretch>
        </p:blipFill>
        <p:spPr/>
      </p:pic>
      <p:sp>
        <p:nvSpPr>
          <p:cNvPr id="4" name="Text Placeholder 3">
            <a:extLst>
              <a:ext uri="{FF2B5EF4-FFF2-40B4-BE49-F238E27FC236}">
                <a16:creationId xmlns:a16="http://schemas.microsoft.com/office/drawing/2014/main" id="{05D61EC2-4531-4814-ABFB-267C9C5E33BD}"/>
              </a:ext>
            </a:extLst>
          </p:cNvPr>
          <p:cNvSpPr>
            <a:spLocks noGrp="1"/>
          </p:cNvSpPr>
          <p:nvPr>
            <p:ph type="body" sz="half" idx="2"/>
          </p:nvPr>
        </p:nvSpPr>
        <p:spPr/>
        <p:txBody>
          <a:bodyPr/>
          <a:lstStyle/>
          <a:p>
            <a:r>
              <a:rPr lang="en-US" dirty="0"/>
              <a:t>Referral in the US healthcare system refers to the process of referring a patient from one healthcare provider to another healthcare provider for further evaluation, treatment, or medical care. A referral may be required when a patient requires medical care beyond the scope of practice of the original healthcare provider, or when a patient requires specialized care that the original healthcare provider is unable to provide.</a:t>
            </a:r>
          </a:p>
          <a:p>
            <a:endParaRPr lang="en-US" dirty="0"/>
          </a:p>
        </p:txBody>
      </p:sp>
    </p:spTree>
    <p:extLst>
      <p:ext uri="{BB962C8B-B14F-4D97-AF65-F5344CB8AC3E}">
        <p14:creationId xmlns:p14="http://schemas.microsoft.com/office/powerpoint/2010/main" val="3950839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A444F-80A7-4078-8DA0-9E8278E724F4}"/>
              </a:ext>
            </a:extLst>
          </p:cNvPr>
          <p:cNvSpPr>
            <a:spLocks noGrp="1"/>
          </p:cNvSpPr>
          <p:nvPr>
            <p:ph type="title"/>
          </p:nvPr>
        </p:nvSpPr>
        <p:spPr/>
        <p:txBody>
          <a:bodyPr/>
          <a:lstStyle/>
          <a:p>
            <a:pPr algn="ctr"/>
            <a:r>
              <a:rPr lang="en-US" b="1" dirty="0"/>
              <a:t>Referral Workflow</a:t>
            </a:r>
          </a:p>
        </p:txBody>
      </p:sp>
      <p:pic>
        <p:nvPicPr>
          <p:cNvPr id="5" name="Content Placeholder 4">
            <a:extLst>
              <a:ext uri="{FF2B5EF4-FFF2-40B4-BE49-F238E27FC236}">
                <a16:creationId xmlns:a16="http://schemas.microsoft.com/office/drawing/2014/main" id="{1F78107F-CB34-45EA-AA91-5D0A4F3D4CD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3339" y="1825625"/>
            <a:ext cx="10914078" cy="4351338"/>
          </a:xfrm>
        </p:spPr>
      </p:pic>
    </p:spTree>
    <p:extLst>
      <p:ext uri="{BB962C8B-B14F-4D97-AF65-F5344CB8AC3E}">
        <p14:creationId xmlns:p14="http://schemas.microsoft.com/office/powerpoint/2010/main" val="548855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95447-614E-4B23-8FAC-595952C3E50C}"/>
              </a:ext>
            </a:extLst>
          </p:cNvPr>
          <p:cNvSpPr>
            <a:spLocks noGrp="1"/>
          </p:cNvSpPr>
          <p:nvPr>
            <p:ph type="title"/>
          </p:nvPr>
        </p:nvSpPr>
        <p:spPr>
          <a:xfrm>
            <a:off x="838200" y="365126"/>
            <a:ext cx="10515600" cy="1253950"/>
          </a:xfrm>
        </p:spPr>
        <p:txBody>
          <a:bodyPr/>
          <a:lstStyle/>
          <a:p>
            <a:pPr marL="571500" indent="-571500">
              <a:buFont typeface="Wingdings" panose="05000000000000000000" pitchFamily="2" charset="2"/>
              <a:buChar char="Ø"/>
            </a:pPr>
            <a:r>
              <a:rPr lang="en-US" sz="3200" b="1" dirty="0"/>
              <a:t>Select the Patient</a:t>
            </a:r>
            <a:br>
              <a:rPr lang="en-US" b="1" dirty="0"/>
            </a:br>
            <a:endParaRPr lang="en-US" b="1" dirty="0"/>
          </a:p>
        </p:txBody>
      </p:sp>
      <p:pic>
        <p:nvPicPr>
          <p:cNvPr id="5" name="Content Placeholder 4">
            <a:extLst>
              <a:ext uri="{FF2B5EF4-FFF2-40B4-BE49-F238E27FC236}">
                <a16:creationId xmlns:a16="http://schemas.microsoft.com/office/drawing/2014/main" id="{5005E276-C58A-4E6D-B45D-F1913C530C8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7229" y="1750124"/>
            <a:ext cx="10964411" cy="4351338"/>
          </a:xfrm>
        </p:spPr>
      </p:pic>
    </p:spTree>
    <p:extLst>
      <p:ext uri="{BB962C8B-B14F-4D97-AF65-F5344CB8AC3E}">
        <p14:creationId xmlns:p14="http://schemas.microsoft.com/office/powerpoint/2010/main" val="2140447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36E8A-7617-4C07-9DC7-B4339DFBBB37}"/>
              </a:ext>
            </a:extLst>
          </p:cNvPr>
          <p:cNvSpPr>
            <a:spLocks noGrp="1"/>
          </p:cNvSpPr>
          <p:nvPr>
            <p:ph type="title"/>
          </p:nvPr>
        </p:nvSpPr>
        <p:spPr/>
        <p:txBody>
          <a:bodyPr/>
          <a:lstStyle/>
          <a:p>
            <a:pPr marL="571500" indent="-571500">
              <a:buFont typeface="Wingdings" panose="05000000000000000000" pitchFamily="2" charset="2"/>
              <a:buChar char="Ø"/>
            </a:pPr>
            <a:r>
              <a:rPr lang="en-US" b="1" dirty="0"/>
              <a:t>Then click on Registration</a:t>
            </a:r>
          </a:p>
        </p:txBody>
      </p:sp>
      <p:pic>
        <p:nvPicPr>
          <p:cNvPr id="5" name="Content Placeholder 4">
            <a:extLst>
              <a:ext uri="{FF2B5EF4-FFF2-40B4-BE49-F238E27FC236}">
                <a16:creationId xmlns:a16="http://schemas.microsoft.com/office/drawing/2014/main" id="{02269906-1A23-48AD-9215-8303128657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22995" y="1825625"/>
            <a:ext cx="8146010" cy="4351338"/>
          </a:xfrm>
        </p:spPr>
      </p:pic>
    </p:spTree>
    <p:extLst>
      <p:ext uri="{BB962C8B-B14F-4D97-AF65-F5344CB8AC3E}">
        <p14:creationId xmlns:p14="http://schemas.microsoft.com/office/powerpoint/2010/main" val="40315131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492</TotalTime>
  <Words>478</Words>
  <Application>Microsoft Office PowerPoint</Application>
  <PresentationFormat>Widescreen</PresentationFormat>
  <Paragraphs>36</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Wingdings</vt:lpstr>
      <vt:lpstr>Office Theme</vt:lpstr>
      <vt:lpstr>Referral </vt:lpstr>
      <vt:lpstr>What does a referral do? </vt:lpstr>
      <vt:lpstr>When might I need a referral?</vt:lpstr>
      <vt:lpstr>What information does a referral include?</vt:lpstr>
      <vt:lpstr>How do I get a referral?</vt:lpstr>
      <vt:lpstr>PowerPoint Presentation</vt:lpstr>
      <vt:lpstr>Referral Workflow</vt:lpstr>
      <vt:lpstr>Select the Patient </vt:lpstr>
      <vt:lpstr>Then click on Registration</vt:lpstr>
      <vt:lpstr>Select Referrals from the dropdown</vt:lpstr>
      <vt:lpstr>Referral window is showing</vt:lpstr>
      <vt:lpstr>Click on any referral and if there is no referral then click on New Outgoing Referral</vt:lpstr>
      <vt:lpstr>After clicking on new outgoing referral, following tab is showing</vt:lpstr>
      <vt:lpstr>Enter the details in following fields for creating new outgoing referral </vt:lpstr>
      <vt:lpstr>Following are the referral statuses and user which are assigned to are shown </vt:lpstr>
      <vt:lpstr>Click on any referral and if there is no referral then click on New Incoming Referral</vt:lpstr>
      <vt:lpstr>After clicking on new incoming referral, following tab is showing</vt:lpstr>
      <vt:lpstr>Enter the details in following fields for creating new incoming referral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Referral</dc:title>
  <dc:creator>Taimoor Ahmed</dc:creator>
  <cp:lastModifiedBy>Taimoor Ahmed</cp:lastModifiedBy>
  <cp:revision>11</cp:revision>
  <dcterms:created xsi:type="dcterms:W3CDTF">2023-03-03T10:04:37Z</dcterms:created>
  <dcterms:modified xsi:type="dcterms:W3CDTF">2023-03-06T11:16:10Z</dcterms:modified>
</cp:coreProperties>
</file>

<file path=docProps/thumbnail.jpeg>
</file>